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2" r:id="rId2"/>
    <p:sldMasterId id="2147483670" r:id="rId3"/>
    <p:sldMasterId id="2147483681" r:id="rId4"/>
  </p:sldMasterIdLst>
  <p:notesMasterIdLst>
    <p:notesMasterId r:id="rId9"/>
  </p:notesMasterIdLst>
  <p:sldIdLst>
    <p:sldId id="2938" r:id="rId5"/>
    <p:sldId id="2939" r:id="rId6"/>
    <p:sldId id="2940" r:id="rId7"/>
    <p:sldId id="2941"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7A3"/>
    <a:srgbClr val="5BC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6" d="100"/>
          <a:sy n="106" d="100"/>
        </p:scale>
        <p:origin x="120" y="480"/>
      </p:cViewPr>
      <p:guideLst>
        <p:guide orient="horz" pos="2184"/>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137A7-233C-4615-B57F-82E12C2EF77C}"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6F9C8-7AB8-4F12-AC78-F03044600AAD}" type="slidenum">
              <a:rPr lang="en-US" smtClean="0"/>
              <a:t>‹#›</a:t>
            </a:fld>
            <a:endParaRPr lang="en-US"/>
          </a:p>
        </p:txBody>
      </p:sp>
    </p:spTree>
    <p:extLst>
      <p:ext uri="{BB962C8B-B14F-4D97-AF65-F5344CB8AC3E}">
        <p14:creationId xmlns:p14="http://schemas.microsoft.com/office/powerpoint/2010/main" val="1177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029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4920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220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924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0063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95322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5193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5633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262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0082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4778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6759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7240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4008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61854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326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78906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501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7418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830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6671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0645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63030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39503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419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36790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60937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11800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62135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797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8876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0975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5987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4510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92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0907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7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12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9216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937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2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7448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5393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907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83421231-F3AC-43D9-AD4C-441CE5730128}"/>
              </a:ext>
            </a:extLst>
          </p:cNvPr>
          <p:cNvSpPr txBox="1">
            <a:spLocks/>
          </p:cNvSpPr>
          <p:nvPr/>
        </p:nvSpPr>
        <p:spPr>
          <a:xfrm>
            <a:off x="1482725" y="2141538"/>
            <a:ext cx="10709275" cy="4716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b="1" dirty="0">
                <a:solidFill>
                  <a:srgbClr val="F36C25"/>
                </a:solidFill>
                <a:latin typeface="Eras Bold ITC" panose="020B0602030504020804" pitchFamily="34" charset="77"/>
              </a:rPr>
              <a:t>Week Three</a:t>
            </a:r>
          </a:p>
          <a:p>
            <a:pPr marL="0" indent="0" algn="ctr">
              <a:buFont typeface="Arial" panose="020B0604020202020204" pitchFamily="34" charset="0"/>
              <a:buNone/>
            </a:pPr>
            <a:endParaRPr lang="en-US" sz="9600" b="1" dirty="0">
              <a:solidFill>
                <a:srgbClr val="F36C25"/>
              </a:solidFill>
              <a:latin typeface="Eras Bold ITC" panose="020B0602030504020804" pitchFamily="34" charset="77"/>
            </a:endParaRPr>
          </a:p>
        </p:txBody>
      </p:sp>
    </p:spTree>
    <p:extLst>
      <p:ext uri="{BB962C8B-B14F-4D97-AF65-F5344CB8AC3E}">
        <p14:creationId xmlns:p14="http://schemas.microsoft.com/office/powerpoint/2010/main" val="151933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8DE951-A61F-4C03-95A0-51E0F211EFEE}"/>
              </a:ext>
            </a:extLst>
          </p:cNvPr>
          <p:cNvSpPr txBox="1"/>
          <p:nvPr/>
        </p:nvSpPr>
        <p:spPr>
          <a:xfrm>
            <a:off x="1477107" y="1905506"/>
            <a:ext cx="7518400" cy="3046988"/>
          </a:xfrm>
          <a:prstGeom prst="rect">
            <a:avLst/>
          </a:prstGeom>
          <a:noFill/>
        </p:spPr>
        <p:txBody>
          <a:bodyPr wrap="square">
            <a:spAutoFit/>
          </a:bodyPr>
          <a:lstStyle/>
          <a:p>
            <a:pPr rtl="0">
              <a:spcBef>
                <a:spcPts val="0"/>
              </a:spcBef>
              <a:spcAft>
                <a:spcPts val="0"/>
              </a:spcAft>
            </a:pPr>
            <a:r>
              <a:rPr lang="en-US" sz="3200" b="1" i="0" u="sng" dirty="0">
                <a:solidFill>
                  <a:schemeClr val="accent2"/>
                </a:solidFill>
                <a:effectLst/>
                <a:latin typeface="Eras Medium ITC" panose="020B0602030504020804" pitchFamily="34" charset="0"/>
              </a:rPr>
              <a:t>I can</a:t>
            </a:r>
            <a:r>
              <a:rPr lang="en-US" sz="3200" b="1" i="0" dirty="0">
                <a:solidFill>
                  <a:schemeClr val="accent2"/>
                </a:solidFill>
                <a:effectLst/>
                <a:latin typeface="Eras Medium ITC" panose="020B0602030504020804" pitchFamily="34" charset="0"/>
              </a:rPr>
              <a:t> </a:t>
            </a:r>
            <a:r>
              <a:rPr lang="en-US" sz="3200" b="0" i="0" u="none" strike="noStrike" dirty="0">
                <a:solidFill>
                  <a:srgbClr val="3FB7A3"/>
                </a:solidFill>
                <a:effectLst/>
                <a:latin typeface="Eras Medium ITC" panose="020B0602030504020804" pitchFamily="34" charset="0"/>
              </a:rPr>
              <a:t>understand different meditation techniques</a:t>
            </a:r>
          </a:p>
          <a:p>
            <a:pPr rtl="0">
              <a:spcBef>
                <a:spcPts val="0"/>
              </a:spcBef>
              <a:spcAft>
                <a:spcPts val="0"/>
              </a:spcAft>
            </a:pPr>
            <a:endParaRPr lang="en-US" sz="3200" dirty="0">
              <a:solidFill>
                <a:srgbClr val="3FB7A3"/>
              </a:solidFill>
              <a:latin typeface="Eras Medium ITC" panose="020B0602030504020804" pitchFamily="34" charset="0"/>
            </a:endParaRPr>
          </a:p>
          <a:p>
            <a:pPr rtl="0">
              <a:spcBef>
                <a:spcPts val="0"/>
              </a:spcBef>
              <a:spcAft>
                <a:spcPts val="0"/>
              </a:spcAft>
            </a:pPr>
            <a:endParaRPr lang="en-US" sz="3200" dirty="0">
              <a:solidFill>
                <a:srgbClr val="3FB7A3"/>
              </a:solidFill>
              <a:effectLst/>
              <a:latin typeface="Eras Medium ITC" panose="020B0602030504020804" pitchFamily="34" charset="0"/>
            </a:endParaRPr>
          </a:p>
          <a:p>
            <a:pPr rtl="0">
              <a:spcBef>
                <a:spcPts val="0"/>
              </a:spcBef>
              <a:spcAft>
                <a:spcPts val="0"/>
              </a:spcAft>
            </a:pPr>
            <a:r>
              <a:rPr lang="en-US" sz="3200" b="1" i="0" u="sng" dirty="0">
                <a:solidFill>
                  <a:schemeClr val="accent2"/>
                </a:solidFill>
                <a:effectLst/>
                <a:latin typeface="Eras Medium ITC" panose="020B0602030504020804" pitchFamily="34" charset="0"/>
              </a:rPr>
              <a:t>I will</a:t>
            </a:r>
            <a:r>
              <a:rPr lang="en-US" sz="3200" i="0" dirty="0">
                <a:solidFill>
                  <a:schemeClr val="accent2"/>
                </a:solidFill>
                <a:effectLst/>
                <a:latin typeface="Eras Medium ITC" panose="020B0602030504020804" pitchFamily="34" charset="0"/>
              </a:rPr>
              <a:t> </a:t>
            </a:r>
            <a:r>
              <a:rPr lang="en-US" sz="3200" i="0" dirty="0">
                <a:solidFill>
                  <a:srgbClr val="3FB7A3"/>
                </a:solidFill>
                <a:effectLst/>
                <a:latin typeface="Eras Medium ITC" panose="020B0602030504020804" pitchFamily="34" charset="0"/>
              </a:rPr>
              <a:t>use meditation to deal with different situations</a:t>
            </a:r>
            <a:endParaRPr lang="en-US" sz="3200" dirty="0">
              <a:solidFill>
                <a:srgbClr val="3FB7A3"/>
              </a:solidFill>
              <a:effectLst/>
              <a:latin typeface="Eras Medium ITC" panose="020B0602030504020804" pitchFamily="34" charset="0"/>
            </a:endParaRPr>
          </a:p>
        </p:txBody>
      </p:sp>
      <p:sp>
        <p:nvSpPr>
          <p:cNvPr id="4" name="TextBox 3">
            <a:extLst>
              <a:ext uri="{FF2B5EF4-FFF2-40B4-BE49-F238E27FC236}">
                <a16:creationId xmlns:a16="http://schemas.microsoft.com/office/drawing/2014/main" id="{907C9DF5-0EDB-44CB-A88E-15EDD9682B41}"/>
              </a:ext>
            </a:extLst>
          </p:cNvPr>
          <p:cNvSpPr txBox="1"/>
          <p:nvPr/>
        </p:nvSpPr>
        <p:spPr>
          <a:xfrm>
            <a:off x="1708746" y="0"/>
            <a:ext cx="8201162" cy="830997"/>
          </a:xfrm>
          <a:prstGeom prst="rect">
            <a:avLst/>
          </a:prstGeom>
          <a:noFill/>
        </p:spPr>
        <p:txBody>
          <a:bodyPr wrap="square" rtlCol="0">
            <a:spAutoFit/>
          </a:bodyPr>
          <a:lstStyle/>
          <a:p>
            <a:r>
              <a:rPr lang="en-US" sz="4800" dirty="0">
                <a:solidFill>
                  <a:schemeClr val="accent2"/>
                </a:solidFill>
                <a:latin typeface="Eras Bold ITC" panose="020B0907030504020204" pitchFamily="34" charset="0"/>
              </a:rPr>
              <a:t>Mindful Meditation</a:t>
            </a:r>
          </a:p>
        </p:txBody>
      </p:sp>
    </p:spTree>
    <p:extLst>
      <p:ext uri="{BB962C8B-B14F-4D97-AF65-F5344CB8AC3E}">
        <p14:creationId xmlns:p14="http://schemas.microsoft.com/office/powerpoint/2010/main" val="407394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0AAE02-B6B1-4166-ADAB-018549A46571}"/>
              </a:ext>
            </a:extLst>
          </p:cNvPr>
          <p:cNvSpPr txBox="1"/>
          <p:nvPr/>
        </p:nvSpPr>
        <p:spPr>
          <a:xfrm>
            <a:off x="5291016" y="1720840"/>
            <a:ext cx="6096000" cy="3416320"/>
          </a:xfrm>
          <a:prstGeom prst="rect">
            <a:avLst/>
          </a:prstGeom>
          <a:noFill/>
        </p:spPr>
        <p:txBody>
          <a:bodyPr wrap="square">
            <a:spAutoFit/>
          </a:bodyPr>
          <a:lstStyle/>
          <a:p>
            <a:pPr rtl="0">
              <a:spcBef>
                <a:spcPts val="0"/>
              </a:spcBef>
              <a:spcAft>
                <a:spcPts val="0"/>
              </a:spcAft>
            </a:pPr>
            <a:r>
              <a:rPr lang="en-US" sz="3600" b="0" i="0" u="none" strike="noStrike" dirty="0">
                <a:solidFill>
                  <a:srgbClr val="000000"/>
                </a:solidFill>
                <a:effectLst/>
                <a:latin typeface="Eras Medium ITC" panose="020B0602030504020804" pitchFamily="34" charset="0"/>
              </a:rPr>
              <a:t>How has meditation effected your day-to-day life?</a:t>
            </a:r>
            <a:endParaRPr lang="en-US" sz="3600" dirty="0">
              <a:effectLst/>
              <a:latin typeface="Eras Medium ITC" panose="020B0602030504020804" pitchFamily="34" charset="0"/>
            </a:endParaRPr>
          </a:p>
          <a:p>
            <a:pPr rtl="0">
              <a:spcBef>
                <a:spcPts val="0"/>
              </a:spcBef>
              <a:spcAft>
                <a:spcPts val="0"/>
              </a:spcAft>
            </a:pPr>
            <a:br>
              <a:rPr lang="en-US" sz="3600" dirty="0">
                <a:latin typeface="Eras Medium ITC" panose="020B0602030504020804" pitchFamily="34" charset="0"/>
              </a:rPr>
            </a:br>
            <a:br>
              <a:rPr lang="en-US" sz="3600" dirty="0">
                <a:latin typeface="Eras Medium ITC" panose="020B0602030504020804" pitchFamily="34" charset="0"/>
              </a:rPr>
            </a:br>
            <a:r>
              <a:rPr lang="en-US" sz="3600" dirty="0">
                <a:solidFill>
                  <a:srgbClr val="000000"/>
                </a:solidFill>
                <a:latin typeface="Eras Medium ITC" panose="020B0602030504020804" pitchFamily="34" charset="0"/>
              </a:rPr>
              <a:t>What do you use meditation to prepare for?</a:t>
            </a:r>
            <a:endParaRPr lang="en-US" sz="3600" dirty="0">
              <a:effectLst/>
              <a:latin typeface="Eras Medium ITC" panose="020B0602030504020804" pitchFamily="34" charset="0"/>
            </a:endParaRPr>
          </a:p>
        </p:txBody>
      </p:sp>
      <p:pic>
        <p:nvPicPr>
          <p:cNvPr id="5" name="Picture 4" descr="A picture containing text, vector graphics&#10;&#10;Description automatically generated">
            <a:extLst>
              <a:ext uri="{FF2B5EF4-FFF2-40B4-BE49-F238E27FC236}">
                <a16:creationId xmlns:a16="http://schemas.microsoft.com/office/drawing/2014/main" id="{5791C80D-06D8-49BE-8533-921F40D77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416" y="1720840"/>
            <a:ext cx="4172176" cy="3416320"/>
          </a:xfrm>
          <a:prstGeom prst="rect">
            <a:avLst/>
          </a:prstGeom>
        </p:spPr>
      </p:pic>
    </p:spTree>
    <p:extLst>
      <p:ext uri="{BB962C8B-B14F-4D97-AF65-F5344CB8AC3E}">
        <p14:creationId xmlns:p14="http://schemas.microsoft.com/office/powerpoint/2010/main" val="204028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ECD3F0-542F-48D3-967E-6B8AE78D9123}"/>
              </a:ext>
            </a:extLst>
          </p:cNvPr>
          <p:cNvSpPr txBox="1"/>
          <p:nvPr/>
        </p:nvSpPr>
        <p:spPr>
          <a:xfrm>
            <a:off x="1813170" y="357564"/>
            <a:ext cx="10300676" cy="6382260"/>
          </a:xfrm>
          <a:prstGeom prst="rect">
            <a:avLst/>
          </a:prstGeom>
          <a:noFill/>
        </p:spPr>
        <p:txBody>
          <a:bodyPr wrap="square">
            <a:spAutoFit/>
          </a:bodyPr>
          <a:lstStyle/>
          <a:p>
            <a:r>
              <a:rPr lang="en-US" sz="2800" i="0" u="none" strike="noStrike" dirty="0">
                <a:solidFill>
                  <a:srgbClr val="000000"/>
                </a:solidFill>
                <a:effectLst/>
                <a:latin typeface="Eras Medium ITC" panose="020B0602030504020804" pitchFamily="34" charset="0"/>
              </a:rPr>
              <a:t>Today, we are going to </a:t>
            </a:r>
            <a:r>
              <a:rPr lang="en-US" sz="2800" dirty="0">
                <a:solidFill>
                  <a:srgbClr val="000000"/>
                </a:solidFill>
                <a:latin typeface="Eras Medium ITC" panose="020B0602030504020804" pitchFamily="34" charset="0"/>
              </a:rPr>
              <a:t>focus on another type of meditation.</a:t>
            </a:r>
            <a:endParaRPr lang="en-US" sz="2800" dirty="0">
              <a:effectLst/>
              <a:latin typeface="Eras Medium ITC" panose="020B0602030504020804" pitchFamily="34" charset="0"/>
            </a:endParaRPr>
          </a:p>
          <a:p>
            <a:pPr marL="0" marR="0">
              <a:lnSpc>
                <a:spcPct val="115000"/>
              </a:lnSpc>
              <a:spcBef>
                <a:spcPts val="200"/>
              </a:spcBef>
              <a:spcAft>
                <a:spcPts val="750"/>
              </a:spcAft>
            </a:pPr>
            <a:br>
              <a:rPr lang="en-US" sz="2800" dirty="0">
                <a:latin typeface="Eras Medium ITC" panose="020B0602030504020804" pitchFamily="34" charset="0"/>
              </a:rPr>
            </a:br>
            <a:r>
              <a:rPr lang="en-US" sz="2800" b="0" dirty="0">
                <a:solidFill>
                  <a:srgbClr val="ED7D31"/>
                </a:solidFill>
                <a:effectLst/>
                <a:latin typeface="Eras Medium ITC" panose="020B0602030504020804" pitchFamily="34" charset="0"/>
                <a:ea typeface="Times New Roman" panose="02020603050405020304" pitchFamily="18" charset="0"/>
                <a:cs typeface="Arial" panose="020B0604020202020204" pitchFamily="34" charset="0"/>
              </a:rPr>
              <a:t>Mantra meditation</a:t>
            </a:r>
            <a:endParaRPr lang="en-US" sz="2800" b="1" dirty="0">
              <a:solidFill>
                <a:srgbClr val="2F5496"/>
              </a:solidFill>
              <a:effectLst/>
              <a:latin typeface="Eras Medium ITC" panose="020B0602030504020804" pitchFamily="34" charset="0"/>
              <a:ea typeface="Calibri" panose="020F0502020204030204" pitchFamily="34" charset="0"/>
              <a:cs typeface="Arial" panose="020B0604020202020204" pitchFamily="34" charset="0"/>
            </a:endParaRPr>
          </a:p>
          <a:p>
            <a:pPr marL="0" marR="0" algn="l"/>
            <a:r>
              <a:rPr lang="en-US" sz="2800" dirty="0">
                <a:solidFill>
                  <a:srgbClr val="333333"/>
                </a:solidFill>
                <a:effectLst/>
                <a:latin typeface="Eras Medium ITC" panose="020B0602030504020804" pitchFamily="34" charset="0"/>
                <a:ea typeface="Calibri" panose="020F0502020204030204" pitchFamily="34" charset="0"/>
                <a:cs typeface="Arial" panose="020B0604020202020204" pitchFamily="34" charset="0"/>
              </a:rPr>
              <a:t>Find a positive mantra that inspires and calms you. When meditating, take a deep, full breath and when you release, either say or think this mantra and repeat it to yourself throughout the process. This meditation allows you to focus and feel empowered throughout the exercise. But remember to tell your family to not disturb you during this time. Someone barging into your room and screaming “WILL YOU BE QUIET” kind of kills the vibe.</a:t>
            </a:r>
          </a:p>
          <a:p>
            <a:pPr marL="0" marR="0" algn="l"/>
            <a:endParaRPr lang="en-US" sz="2800" dirty="0">
              <a:effectLst/>
              <a:latin typeface="Eras Medium ITC" panose="020B0602030504020804" pitchFamily="34" charset="0"/>
              <a:ea typeface="Calibri" panose="020F0502020204030204" pitchFamily="34" charset="0"/>
              <a:cs typeface="Arial" panose="020B0604020202020204" pitchFamily="34" charset="0"/>
            </a:endParaRPr>
          </a:p>
          <a:p>
            <a:pPr marL="0" marR="0" algn="l"/>
            <a:r>
              <a:rPr lang="en-US" sz="2800" b="1" dirty="0">
                <a:solidFill>
                  <a:srgbClr val="333333"/>
                </a:solidFill>
                <a:effectLst/>
                <a:latin typeface="Eras Medium ITC" panose="020B0602030504020804" pitchFamily="34" charset="0"/>
                <a:ea typeface="Calibri" panose="020F0502020204030204" pitchFamily="34" charset="0"/>
                <a:cs typeface="Arial" panose="020B0604020202020204" pitchFamily="34" charset="0"/>
              </a:rPr>
              <a:t>This meditation will: </a:t>
            </a:r>
            <a:r>
              <a:rPr lang="en-US" sz="2800" dirty="0">
                <a:solidFill>
                  <a:srgbClr val="333333"/>
                </a:solidFill>
                <a:effectLst/>
                <a:latin typeface="Eras Medium ITC" panose="020B0602030504020804" pitchFamily="34" charset="0"/>
                <a:ea typeface="Calibri" panose="020F0502020204030204" pitchFamily="34" charset="0"/>
                <a:cs typeface="Arial" panose="020B0604020202020204" pitchFamily="34" charset="0"/>
              </a:rPr>
              <a:t>Improves critical thinking, problem solving and reduces anxiety</a:t>
            </a:r>
            <a:r>
              <a:rPr lang="en-US" sz="2000" dirty="0">
                <a:solidFill>
                  <a:srgbClr val="333333"/>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72463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
</p:tagLst>
</file>

<file path=ppt/theme/theme1.xml><?xml version="1.0" encoding="utf-8"?>
<a:theme xmlns:a="http://schemas.openxmlformats.org/drawingml/2006/main" name="Week 1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ek 2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ek 3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eek 4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2748</TotalTime>
  <Words>153</Words>
  <Application>Microsoft Office PowerPoint</Application>
  <PresentationFormat>Widescreen</PresentationFormat>
  <Paragraphs>13</Paragraphs>
  <Slides>4</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vt:i4>
      </vt:variant>
    </vt:vector>
  </HeadingPairs>
  <TitlesOfParts>
    <vt:vector size="12" baseType="lpstr">
      <vt:lpstr>Arial</vt:lpstr>
      <vt:lpstr>Calibri</vt:lpstr>
      <vt:lpstr>Eras Bold ITC</vt:lpstr>
      <vt:lpstr>Eras Medium ITC</vt:lpstr>
      <vt:lpstr>Week 1 Backgrounds</vt:lpstr>
      <vt:lpstr>Week 2 Backgrounds</vt:lpstr>
      <vt:lpstr>Week 3 Backgrounds</vt:lpstr>
      <vt:lpstr>Week 4 Backgrounds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Dowdee</dc:creator>
  <cp:lastModifiedBy>Scott Dowdee</cp:lastModifiedBy>
  <cp:revision>31</cp:revision>
  <dcterms:created xsi:type="dcterms:W3CDTF">2021-03-23T18:25:43Z</dcterms:created>
  <dcterms:modified xsi:type="dcterms:W3CDTF">2022-05-13T20:24:52Z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36411369-BB77-4529-968A-3C0C2CC0AD5E</vt:lpwstr>
  </property>
  <property fmtid="{D5CDD505-2E9C-101B-9397-08002B2CF9AE}" pid="3" name="ArticulatePath">
    <vt:lpwstr>H360 - M - Wk3 - 0.Leader Slides</vt:lpwstr>
  </property>
</Properties>
</file>